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322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солтүстік-шығысқа ауысады, күші 4-9 м/с. Ауа температурасы түнде 13-15,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44944547"/>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20213</TotalTime>
  <Words>595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4423</cp:revision>
  <cp:lastPrinted>2021-07-01T03:56:27Z</cp:lastPrinted>
  <dcterms:created xsi:type="dcterms:W3CDTF">2018-03-27T06:03:00Z</dcterms:created>
  <dcterms:modified xsi:type="dcterms:W3CDTF">2026-05-30T07:26:01Z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